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Cluster Presentation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96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Cluster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Presentation</dc:title>
  <dc:creator>Исланкина Екатерина Алексеевна</dc:creator>
  <cp:lastModifiedBy>Пользователь Windows</cp:lastModifiedBy>
  <cp:revision>1</cp:revision>
  <dcterms:created xsi:type="dcterms:W3CDTF">2015-07-02T12:28:37Z</dcterms:created>
  <dcterms:modified xsi:type="dcterms:W3CDTF">2015-07-02T12:28:57Z</dcterms:modified>
</cp:coreProperties>
</file>